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</p:sldMasterIdLst>
  <p:notesMasterIdLst>
    <p:notesMasterId r:id="rId10"/>
  </p:notesMasterIdLst>
  <p:handoutMasterIdLst>
    <p:handoutMasterId r:id="rId11"/>
  </p:handoutMasterIdLst>
  <p:sldIdLst>
    <p:sldId id="278" r:id="rId4"/>
    <p:sldId id="277" r:id="rId5"/>
    <p:sldId id="276" r:id="rId6"/>
    <p:sldId id="280" r:id="rId7"/>
    <p:sldId id="281" r:id="rId8"/>
    <p:sldId id="279" r:id="rId9"/>
  </p:sldIdLst>
  <p:sldSz cx="9906000" cy="6858000" type="A4"/>
  <p:notesSz cx="6811963" cy="9942513"/>
  <p:custDataLst>
    <p:tags r:id="rId12"/>
  </p:custDataLst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79CC"/>
    <a:srgbClr val="075AFF"/>
    <a:srgbClr val="45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36" autoAdjust="0"/>
    <p:restoredTop sz="93200" autoAdjust="0"/>
  </p:normalViewPr>
  <p:slideViewPr>
    <p:cSldViewPr>
      <p:cViewPr>
        <p:scale>
          <a:sx n="80" d="100"/>
          <a:sy n="80" d="100"/>
        </p:scale>
        <p:origin x="-2166" y="-978"/>
      </p:cViewPr>
      <p:guideLst>
        <p:guide orient="horz" pos="2160"/>
        <p:guide pos="3120"/>
        <p:guide pos="5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851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112" y="0"/>
            <a:ext cx="2951851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5F8F804-1A03-41C8-8704-8CC7874EBFB5}" type="datetime1">
              <a:rPr lang="sv-SE"/>
              <a:pPr>
                <a:defRPr/>
              </a:pPr>
              <a:t>2014-04-04</a:t>
            </a:fld>
            <a:endParaRPr lang="sv-SE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387"/>
            <a:ext cx="2951851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112" y="9445387"/>
            <a:ext cx="2951851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8A465E0-8B52-408E-BBB5-6488286D957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851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112" y="0"/>
            <a:ext cx="2951851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6109E9A-6DB0-487F-9BAE-EC17BF6324EE}" type="datetime1">
              <a:rPr lang="sv-SE"/>
              <a:pPr>
                <a:defRPr/>
              </a:pPr>
              <a:t>2014-04-04</a:t>
            </a:fld>
            <a:endParaRPr lang="sv-S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4375" y="746125"/>
            <a:ext cx="538321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262" y="4722694"/>
            <a:ext cx="4995440" cy="4474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387"/>
            <a:ext cx="2951851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112" y="9445387"/>
            <a:ext cx="2951851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1D28FD-E6B3-42FF-8700-DA00CBFF790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endParaRPr lang="sv-SE" dirty="0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60112" y="9445391"/>
            <a:ext cx="2951851" cy="497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algn="r" eaLnBrk="1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DDBF7E1-ED76-4EC3-A401-E0FF621BCB0C}" type="slidenum">
              <a:rPr sz="1800" kern="0">
                <a:solidFill>
                  <a:srgbClr val="000000"/>
                </a:solidFill>
                <a:latin typeface="Calibri"/>
              </a:rPr>
              <a:pPr algn="r" eaLnBrk="1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</a:t>
            </a:fld>
            <a:endParaRPr lang="sv-SE" sz="1200">
              <a:solidFill>
                <a:srgbClr val="000000"/>
              </a:solidFill>
              <a:latin typeface="Time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42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65963" y="404813"/>
            <a:ext cx="2084387" cy="5040312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12800" y="404813"/>
            <a:ext cx="6100763" cy="5040312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ctrTitle"/>
          </p:nvPr>
        </p:nvSpPr>
        <p:spPr>
          <a:xfrm>
            <a:off x="742950" y="2130423"/>
            <a:ext cx="8420096" cy="1470026"/>
          </a:xfrm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Underrubrik 2"/>
          <p:cNvSpPr txBox="1">
            <a:spLocks noGrp="1"/>
          </p:cNvSpPr>
          <p:nvPr>
            <p:ph type="subTitle" idx="1"/>
          </p:nvPr>
        </p:nvSpPr>
        <p:spPr>
          <a:xfrm>
            <a:off x="1485900" y="3886200"/>
            <a:ext cx="6934196" cy="1752603"/>
          </a:xfrm>
        </p:spPr>
        <p:txBody>
          <a:bodyPr anchorCtr="1"/>
          <a:lstStyle>
            <a:lvl1pPr marL="0" indent="0" algn="ctr">
              <a:buNone/>
              <a:defRPr lang="en-US"/>
            </a:lvl1pPr>
          </a:lstStyle>
          <a:p>
            <a:pPr lvl="0"/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Platshållare för datum 3"/>
          <p:cNvSpPr txBox="1">
            <a:spLocks noGrp="1"/>
          </p:cNvSpPr>
          <p:nvPr>
            <p:ph type="dt" sz="half" idx="7"/>
          </p:nvPr>
        </p:nvSpPr>
        <p:spPr>
          <a:xfrm>
            <a:off x="7121520" y="6248396"/>
            <a:ext cx="2422529" cy="457200"/>
          </a:xfrm>
        </p:spPr>
        <p:txBody>
          <a:bodyPr/>
          <a:lstStyle>
            <a:lvl1pPr>
              <a:defRPr/>
            </a:lvl1pPr>
          </a:lstStyle>
          <a:p>
            <a:fld id="{EDC189AF-980A-4869-87A9-5AAD40E857BE}" type="datetime4">
              <a:rPr/>
              <a:pPr/>
              <a:t>3 april 2014</a:t>
            </a:fld>
            <a:endParaRPr/>
          </a:p>
        </p:txBody>
      </p:sp>
      <p:sp>
        <p:nvSpPr>
          <p:cNvPr id="5" name="Rectangle 1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4287DE3-26E4-42E9-9FAE-B600CDF0B048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504078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Rectangle 1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96DF865-A15E-45FC-80E3-B9C6EDB5DE55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1542176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/>
          </p:nvPr>
        </p:nvSpPr>
        <p:spPr>
          <a:xfrm>
            <a:off x="782634" y="4406895"/>
            <a:ext cx="8420096" cy="1362071"/>
          </a:xfrm>
        </p:spPr>
        <p:txBody>
          <a:bodyPr anchor="t" anchorCtr="0"/>
          <a:lstStyle>
            <a:lvl1pPr algn="l">
              <a:defRPr lang="en-US" sz="4000" cap="all"/>
            </a:lvl1pPr>
          </a:lstStyle>
          <a:p>
            <a:pPr lvl="0"/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latshållare för text 2"/>
          <p:cNvSpPr txBox="1">
            <a:spLocks noGrp="1"/>
          </p:cNvSpPr>
          <p:nvPr>
            <p:ph type="body" idx="1"/>
          </p:nvPr>
        </p:nvSpPr>
        <p:spPr>
          <a:xfrm>
            <a:off x="782634" y="2906713"/>
            <a:ext cx="8420096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lang="en-US"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Rectangle 1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C46DEAD9-58D0-4E2F-BB27-4C28C8FA85A5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0965598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 txBox="1">
            <a:spLocks noGrp="1"/>
          </p:cNvSpPr>
          <p:nvPr>
            <p:ph idx="1"/>
          </p:nvPr>
        </p:nvSpPr>
        <p:spPr>
          <a:xfrm>
            <a:off x="990596" y="1981203"/>
            <a:ext cx="4000500" cy="3581403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spcBef>
                <a:spcPts val="500"/>
              </a:spcBef>
              <a:defRPr lang="en-US" sz="2000"/>
            </a:lvl3pPr>
            <a:lvl4pPr>
              <a:spcBef>
                <a:spcPts val="400"/>
              </a:spcBef>
              <a:defRPr lang="en-US" sz="1800"/>
            </a:lvl4pPr>
            <a:lvl5pPr>
              <a:spcBef>
                <a:spcPts val="400"/>
              </a:spcBef>
              <a:defRPr lang="en-US"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Platshållare för innehåll 3"/>
          <p:cNvSpPr txBox="1">
            <a:spLocks noGrp="1"/>
          </p:cNvSpPr>
          <p:nvPr>
            <p:ph idx="2"/>
          </p:nvPr>
        </p:nvSpPr>
        <p:spPr>
          <a:xfrm>
            <a:off x="5143499" y="1981203"/>
            <a:ext cx="4000500" cy="3581403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spcBef>
                <a:spcPts val="500"/>
              </a:spcBef>
              <a:defRPr lang="en-US" sz="2000"/>
            </a:lvl3pPr>
            <a:lvl4pPr>
              <a:spcBef>
                <a:spcPts val="400"/>
              </a:spcBef>
              <a:defRPr lang="en-US" sz="1800"/>
            </a:lvl4pPr>
            <a:lvl5pPr>
              <a:spcBef>
                <a:spcPts val="400"/>
              </a:spcBef>
              <a:defRPr lang="en-US"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Rectangle 1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336E90A7-AFD1-4784-9EA1-52720CBBD6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42389384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/>
          </p:nvPr>
        </p:nvSpPr>
        <p:spPr>
          <a:xfrm>
            <a:off x="495303" y="274640"/>
            <a:ext cx="8915400" cy="1143000"/>
          </a:xfrm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latshållare för text 2"/>
          <p:cNvSpPr txBox="1">
            <a:spLocks noGrp="1"/>
          </p:cNvSpPr>
          <p:nvPr>
            <p:ph type="body" idx="1"/>
          </p:nvPr>
        </p:nvSpPr>
        <p:spPr>
          <a:xfrm>
            <a:off x="495303" y="1535113"/>
            <a:ext cx="4376739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lang="en-US"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Platshållare för innehåll 3"/>
          <p:cNvSpPr txBox="1">
            <a:spLocks noGrp="1"/>
          </p:cNvSpPr>
          <p:nvPr>
            <p:ph idx="2"/>
          </p:nvPr>
        </p:nvSpPr>
        <p:spPr>
          <a:xfrm>
            <a:off x="495303" y="2174872"/>
            <a:ext cx="4376739" cy="3951286"/>
          </a:xfrm>
        </p:spPr>
        <p:txBody>
          <a:bodyPr/>
          <a:lstStyle>
            <a:lvl1pPr>
              <a:spcBef>
                <a:spcPts val="600"/>
              </a:spcBef>
              <a:defRPr lang="en-US" sz="2400"/>
            </a:lvl1pPr>
            <a:lvl2pPr>
              <a:spcBef>
                <a:spcPts val="500"/>
              </a:spcBef>
              <a:defRPr lang="en-US" sz="2000"/>
            </a:lvl2pPr>
            <a:lvl3pPr>
              <a:spcBef>
                <a:spcPts val="400"/>
              </a:spcBef>
              <a:defRPr lang="en-US" sz="1800"/>
            </a:lvl3pPr>
            <a:lvl4pPr>
              <a:spcBef>
                <a:spcPts val="400"/>
              </a:spcBef>
              <a:defRPr lang="en-US" sz="1600"/>
            </a:lvl4pPr>
            <a:lvl5pPr>
              <a:spcBef>
                <a:spcPts val="400"/>
              </a:spcBef>
              <a:defRPr lang="en-US"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Platshållare för text 4"/>
          <p:cNvSpPr txBox="1">
            <a:spLocks noGrp="1"/>
          </p:cNvSpPr>
          <p:nvPr>
            <p:ph type="body" idx="3"/>
          </p:nvPr>
        </p:nvSpPr>
        <p:spPr>
          <a:xfrm>
            <a:off x="5032372" y="1535113"/>
            <a:ext cx="4378320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lang="en-US"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Platshållare för innehåll 5"/>
          <p:cNvSpPr txBox="1">
            <a:spLocks noGrp="1"/>
          </p:cNvSpPr>
          <p:nvPr>
            <p:ph idx="4"/>
          </p:nvPr>
        </p:nvSpPr>
        <p:spPr>
          <a:xfrm>
            <a:off x="5032372" y="2174872"/>
            <a:ext cx="4378320" cy="3951286"/>
          </a:xfrm>
        </p:spPr>
        <p:txBody>
          <a:bodyPr/>
          <a:lstStyle>
            <a:lvl1pPr>
              <a:spcBef>
                <a:spcPts val="600"/>
              </a:spcBef>
              <a:defRPr lang="en-US" sz="2400"/>
            </a:lvl1pPr>
            <a:lvl2pPr>
              <a:spcBef>
                <a:spcPts val="500"/>
              </a:spcBef>
              <a:defRPr lang="en-US" sz="2000"/>
            </a:lvl2pPr>
            <a:lvl3pPr>
              <a:spcBef>
                <a:spcPts val="400"/>
              </a:spcBef>
              <a:defRPr lang="en-US" sz="1800"/>
            </a:lvl3pPr>
            <a:lvl4pPr>
              <a:spcBef>
                <a:spcPts val="400"/>
              </a:spcBef>
              <a:defRPr lang="en-US" sz="1600"/>
            </a:lvl4pPr>
            <a:lvl5pPr>
              <a:spcBef>
                <a:spcPts val="400"/>
              </a:spcBef>
              <a:defRPr lang="en-US"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8" name="Rectangle 1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B5523C7B-4EEF-470F-A23D-1880B7B33EA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19357652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Rectangle 1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609435E1-2570-4CDC-BD5C-8A3E62264BDA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5416112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Rectangle 1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416A904-5C16-406F-9C32-174FC3767C3A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1096000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/>
          </p:nvPr>
        </p:nvSpPr>
        <p:spPr>
          <a:xfrm>
            <a:off x="495303" y="273048"/>
            <a:ext cx="3259141" cy="1162046"/>
          </a:xfrm>
        </p:spPr>
        <p:txBody>
          <a:bodyPr anchor="b" anchorCtr="0"/>
          <a:lstStyle>
            <a:lvl1pPr algn="l">
              <a:defRPr lang="en-US" sz="2000"/>
            </a:lvl1pPr>
          </a:lstStyle>
          <a:p>
            <a:pPr lvl="0"/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 txBox="1">
            <a:spLocks noGrp="1"/>
          </p:cNvSpPr>
          <p:nvPr>
            <p:ph idx="1"/>
          </p:nvPr>
        </p:nvSpPr>
        <p:spPr>
          <a:xfrm>
            <a:off x="3873498" y="273048"/>
            <a:ext cx="5537204" cy="5853110"/>
          </a:xfrm>
        </p:spPr>
        <p:txBody>
          <a:bodyPr/>
          <a:lstStyle>
            <a:lvl1pPr>
              <a:spcBef>
                <a:spcPts val="800"/>
              </a:spcBef>
              <a:defRPr lang="en-US" sz="3200"/>
            </a:lvl1pPr>
            <a:lvl2pPr>
              <a:spcBef>
                <a:spcPts val="700"/>
              </a:spcBef>
              <a:defRPr lang="en-US" sz="2800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Platshållare för text 3"/>
          <p:cNvSpPr txBox="1">
            <a:spLocks noGrp="1"/>
          </p:cNvSpPr>
          <p:nvPr>
            <p:ph type="body" idx="2"/>
          </p:nvPr>
        </p:nvSpPr>
        <p:spPr>
          <a:xfrm>
            <a:off x="495303" y="1435095"/>
            <a:ext cx="325914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lang="en-US"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Rectangle 1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2560CCB5-73EC-4E38-A517-ACBCB0D2A04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14352762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/>
          </p:nvPr>
        </p:nvSpPr>
        <p:spPr>
          <a:xfrm>
            <a:off x="1941508" y="4800600"/>
            <a:ext cx="5943600" cy="566735"/>
          </a:xfrm>
        </p:spPr>
        <p:txBody>
          <a:bodyPr anchor="b" anchorCtr="0"/>
          <a:lstStyle>
            <a:lvl1pPr algn="l">
              <a:defRPr lang="en-US" sz="2000"/>
            </a:lvl1pPr>
          </a:lstStyle>
          <a:p>
            <a:pPr lvl="0"/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latshållare för bild 2"/>
          <p:cNvSpPr txBox="1">
            <a:spLocks noGrp="1"/>
          </p:cNvSpPr>
          <p:nvPr>
            <p:ph type="pic" idx="1"/>
          </p:nvPr>
        </p:nvSpPr>
        <p:spPr>
          <a:xfrm>
            <a:off x="1941508" y="612776"/>
            <a:ext cx="5943600" cy="411480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lang="en-US" sz="3200"/>
            </a:lvl1pPr>
          </a:lstStyle>
          <a:p>
            <a:pPr lvl="0"/>
            <a:r>
              <a:rPr lang="en-US"/>
              <a:t>Click icon to add picture</a:t>
            </a:r>
            <a:endParaRPr lang="sv-SE"/>
          </a:p>
        </p:txBody>
      </p:sp>
      <p:sp>
        <p:nvSpPr>
          <p:cNvPr id="4" name="Platshållare för text 3"/>
          <p:cNvSpPr txBox="1">
            <a:spLocks noGrp="1"/>
          </p:cNvSpPr>
          <p:nvPr>
            <p:ph type="body" idx="2"/>
          </p:nvPr>
        </p:nvSpPr>
        <p:spPr>
          <a:xfrm>
            <a:off x="1941508" y="5367335"/>
            <a:ext cx="59436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lang="en-US"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Rectangle 1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51B89D6E-2630-4F39-B2DA-BD19B297F75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9282547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latshållare för lodrät text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Rectangle 1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B09CC4FC-ACF9-4AA5-BA47-FA61C87640B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7914261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 txBox="1">
            <a:spLocks noGrp="1"/>
          </p:cNvSpPr>
          <p:nvPr>
            <p:ph type="title" orient="vert"/>
          </p:nvPr>
        </p:nvSpPr>
        <p:spPr>
          <a:xfrm>
            <a:off x="7105646" y="609603"/>
            <a:ext cx="2038353" cy="4953003"/>
          </a:xfrm>
        </p:spPr>
        <p:txBody>
          <a:bodyPr vert="eaVert"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latshållare för lodrät text 2"/>
          <p:cNvSpPr txBox="1">
            <a:spLocks noGrp="1"/>
          </p:cNvSpPr>
          <p:nvPr>
            <p:ph type="body" orient="vert" idx="1"/>
          </p:nvPr>
        </p:nvSpPr>
        <p:spPr>
          <a:xfrm>
            <a:off x="990596" y="609603"/>
            <a:ext cx="5962646" cy="4953003"/>
          </a:xfrm>
        </p:spPr>
        <p:txBody>
          <a:bodyPr vert="eaVert"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Rectangle 1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AFD00ABE-16BD-45F4-AF14-6C49A398E9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5840697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12800" y="1700213"/>
            <a:ext cx="4044950" cy="3744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010150" y="1700213"/>
            <a:ext cx="4046538" cy="3744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65963" y="404813"/>
            <a:ext cx="2084387" cy="5040312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12800" y="404813"/>
            <a:ext cx="6100763" cy="5040312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12800" y="1700213"/>
            <a:ext cx="4044950" cy="3744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010150" y="1700213"/>
            <a:ext cx="4046538" cy="3744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7"/>
          <p:cNvSpPr>
            <a:spLocks noGrp="1" noChangeArrowheads="1"/>
          </p:cNvSpPr>
          <p:nvPr>
            <p:ph type="title"/>
          </p:nvPr>
        </p:nvSpPr>
        <p:spPr bwMode="auto">
          <a:xfrm>
            <a:off x="873125" y="404813"/>
            <a:ext cx="82772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bakgrundsrubriken</a:t>
            </a:r>
          </a:p>
        </p:txBody>
      </p:sp>
      <p:sp>
        <p:nvSpPr>
          <p:cNvPr id="1027" name="Rectangle 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1700213"/>
            <a:ext cx="8243888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</p:txBody>
      </p:sp>
      <p:sp>
        <p:nvSpPr>
          <p:cNvPr id="1053" name="Line 29"/>
          <p:cNvSpPr>
            <a:spLocks noChangeShapeType="1"/>
          </p:cNvSpPr>
          <p:nvPr/>
        </p:nvSpPr>
        <p:spPr bwMode="auto">
          <a:xfrm>
            <a:off x="3297238" y="6308725"/>
            <a:ext cx="6264275" cy="0"/>
          </a:xfrm>
          <a:prstGeom prst="line">
            <a:avLst/>
          </a:prstGeom>
          <a:noFill/>
          <a:ln w="25400">
            <a:solidFill>
              <a:srgbClr val="1A7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pic>
        <p:nvPicPr>
          <p:cNvPr id="1031" name="Picture 33" descr="konsument_och_medborgarservice_co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09575" y="6049963"/>
            <a:ext cx="2755900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A79CC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400">
          <a:solidFill>
            <a:schemeClr val="tx1"/>
          </a:solidFill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990596" y="609603"/>
            <a:ext cx="8153403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lvl="0"/>
            <a:r>
              <a:rPr lang="sv-SE"/>
              <a:t>Klicka här för att ändra format på bakgrundsrubriken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type="body" idx="1"/>
          </p:nvPr>
        </p:nvSpPr>
        <p:spPr>
          <a:xfrm>
            <a:off x="990596" y="1981203"/>
            <a:ext cx="8153403" cy="35814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Line 11"/>
          <p:cNvSpPr/>
          <p:nvPr/>
        </p:nvSpPr>
        <p:spPr>
          <a:xfrm>
            <a:off x="2133596" y="6273798"/>
            <a:ext cx="7315200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25402" cap="flat">
            <a:solidFill>
              <a:srgbClr val="1A79CC"/>
            </a:solidFill>
            <a:prstDash val="solid"/>
            <a:round/>
          </a:ln>
        </p:spPr>
        <p:txBody>
          <a:bodyPr vert="horz" wrap="none" lIns="91440" tIns="45720" rIns="91440" bIns="45720" anchor="ctr" anchorCtr="0" compatLnSpc="1">
            <a:noAutofit/>
          </a:bodyPr>
          <a:lstStyle/>
          <a:p>
            <a:pPr eaLnBrk="1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>
              <a:solidFill>
                <a:srgbClr val="000000"/>
              </a:solidFill>
              <a:latin typeface="Times"/>
            </a:endParaRPr>
          </a:p>
        </p:txBody>
      </p:sp>
      <p:pic>
        <p:nvPicPr>
          <p:cNvPr id="5" name="Bildobjekt 0" descr="gbg_li_col.wm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78360" y="6046689"/>
            <a:ext cx="1388424" cy="46799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Date Placeholder 9"/>
          <p:cNvSpPr txBox="1">
            <a:spLocks noGrp="1"/>
          </p:cNvSpPr>
          <p:nvPr>
            <p:ph type="dt" sz="half" idx="2"/>
          </p:nvPr>
        </p:nvSpPr>
        <p:spPr>
          <a:xfrm>
            <a:off x="7889306" y="6381332"/>
            <a:ext cx="1600200" cy="3047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000" b="0" i="0" u="none" strike="noStrike" kern="1200" cap="none" spc="0" baseline="0">
                <a:solidFill>
                  <a:srgbClr val="A0A0A0"/>
                </a:solidFill>
                <a:uFillTx/>
                <a:latin typeface="Times"/>
              </a:defRPr>
            </a:lvl1pPr>
          </a:lstStyle>
          <a:p>
            <a:pPr eaLnBrk="1"/>
            <a:endParaRPr/>
          </a:p>
        </p:txBody>
      </p:sp>
      <p:sp>
        <p:nvSpPr>
          <p:cNvPr id="7" name="Rectangle 15"/>
          <p:cNvSpPr txBox="1">
            <a:spLocks noGrp="1"/>
          </p:cNvSpPr>
          <p:nvPr>
            <p:ph type="sldNum" sz="quarter" idx="4"/>
          </p:nvPr>
        </p:nvSpPr>
        <p:spPr>
          <a:xfrm>
            <a:off x="4868027" y="6381332"/>
            <a:ext cx="1021083" cy="3047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000" b="0" i="0" u="none" strike="noStrike" kern="1200" cap="none" spc="0" baseline="0">
                <a:solidFill>
                  <a:srgbClr val="000000"/>
                </a:solidFill>
                <a:uFillTx/>
                <a:latin typeface="Times"/>
              </a:defRPr>
            </a:lvl1pPr>
          </a:lstStyle>
          <a:p>
            <a:pPr eaLnBrk="1"/>
            <a:fld id="{355D6154-F325-4A9D-A857-0E9E679936EC}" type="slidenum">
              <a:rPr/>
              <a:pPr eaLnBrk="1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sv-SE" sz="3600" b="1" i="0" u="none" strike="noStrike" kern="0" cap="none" spc="0" baseline="0">
          <a:solidFill>
            <a:srgbClr val="000000"/>
          </a:solidFill>
          <a:uFillTx/>
          <a:latin typeface="Arial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Times"/>
        <a:buChar char="•"/>
        <a:tabLst/>
        <a:defRPr lang="sv-SE" sz="2800" b="0" i="0" u="none" strike="noStrike" kern="0" cap="none" spc="0" baseline="0">
          <a:solidFill>
            <a:srgbClr val="000000"/>
          </a:solidFill>
          <a:uFillTx/>
          <a:latin typeface="Arial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Times"/>
        <a:buChar char="•"/>
        <a:tabLst/>
        <a:defRPr lang="sv-SE" sz="2400" b="0" i="0" u="none" strike="noStrike" kern="0" cap="none" spc="0" baseline="0">
          <a:solidFill>
            <a:srgbClr val="000000"/>
          </a:solidFill>
          <a:uFillTx/>
          <a:latin typeface="Arial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Times"/>
        <a:buChar char="•"/>
        <a:tabLst/>
        <a:defRPr lang="sv-SE" sz="2400" b="0" i="0" u="none" strike="noStrike" kern="0" cap="none" spc="0" baseline="0">
          <a:solidFill>
            <a:srgbClr val="000000"/>
          </a:solidFill>
          <a:uFillTx/>
          <a:latin typeface="Arial"/>
        </a:defRPr>
      </a:lvl3pPr>
      <a:lvl4pPr marL="1562096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Times"/>
        <a:buChar char="•"/>
        <a:tabLst/>
        <a:defRPr lang="sv-SE" sz="2000" b="0" i="0" u="none" strike="noStrike" kern="0" cap="none" spc="0" baseline="0">
          <a:solidFill>
            <a:srgbClr val="000000"/>
          </a:solidFill>
          <a:uFillTx/>
          <a:latin typeface="Arial"/>
        </a:defRPr>
      </a:lvl4pPr>
      <a:lvl5pPr marL="1981203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Times"/>
        <a:buChar char="•"/>
        <a:tabLst/>
        <a:defRPr lang="sv-SE" sz="2000" b="0" i="0" u="none" strike="noStrike" kern="0" cap="none" spc="0" baseline="0">
          <a:solidFill>
            <a:srgbClr val="000000"/>
          </a:solidFill>
          <a:uFillTx/>
          <a:latin typeface="Arial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7"/>
          <p:cNvSpPr>
            <a:spLocks noGrp="1" noChangeArrowheads="1"/>
          </p:cNvSpPr>
          <p:nvPr>
            <p:ph type="title"/>
          </p:nvPr>
        </p:nvSpPr>
        <p:spPr bwMode="auto">
          <a:xfrm>
            <a:off x="873125" y="404813"/>
            <a:ext cx="82772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bakgrundsrubriken</a:t>
            </a:r>
          </a:p>
        </p:txBody>
      </p:sp>
      <p:sp>
        <p:nvSpPr>
          <p:cNvPr id="1027" name="Rectangle 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1700213"/>
            <a:ext cx="8243888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</p:txBody>
      </p:sp>
      <p:sp>
        <p:nvSpPr>
          <p:cNvPr id="1053" name="Line 29"/>
          <p:cNvSpPr>
            <a:spLocks noChangeShapeType="1"/>
          </p:cNvSpPr>
          <p:nvPr/>
        </p:nvSpPr>
        <p:spPr bwMode="auto">
          <a:xfrm>
            <a:off x="3297238" y="6308725"/>
            <a:ext cx="6264275" cy="0"/>
          </a:xfrm>
          <a:prstGeom prst="line">
            <a:avLst/>
          </a:prstGeom>
          <a:noFill/>
          <a:ln w="25400">
            <a:solidFill>
              <a:srgbClr val="1A7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1056" name="Text Box 32"/>
          <p:cNvSpPr txBox="1">
            <a:spLocks noChangeArrowheads="1"/>
          </p:cNvSpPr>
          <p:nvPr/>
        </p:nvSpPr>
        <p:spPr bwMode="auto">
          <a:xfrm>
            <a:off x="3967163" y="6324600"/>
            <a:ext cx="20875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sv-SE" sz="1000">
                <a:solidFill>
                  <a:srgbClr val="000000"/>
                </a:solidFill>
                <a:latin typeface="Arial" charset="0"/>
              </a:rPr>
              <a:t>Bild </a:t>
            </a:r>
            <a:fld id="{E7BC866A-5F6B-405A-B3DB-AD9F981A29F9}" type="slidenum">
              <a:rPr lang="sv-SE" sz="1000">
                <a:solidFill>
                  <a:srgbClr val="000000"/>
                </a:solidFill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sv-SE" sz="10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31" name="Picture 33" descr="konsument_och_medborgarservice_co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09575" y="6049963"/>
            <a:ext cx="2755900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A79CC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400">
          <a:solidFill>
            <a:schemeClr val="tx1"/>
          </a:solidFill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anette.hermansson@kom.goteborg.se" TargetMode="Externa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814388" y="2857500"/>
            <a:ext cx="8277225" cy="1143000"/>
          </a:xfrm>
        </p:spPr>
        <p:txBody>
          <a:bodyPr/>
          <a:lstStyle/>
          <a:p>
            <a:r>
              <a:rPr lang="sv-SE" dirty="0" smtClean="0"/>
              <a:t>Förstudie </a:t>
            </a:r>
            <a:r>
              <a:rPr lang="sv-SE" dirty="0" smtClean="0"/>
              <a:t> </a:t>
            </a:r>
            <a:br>
              <a:rPr lang="sv-SE" dirty="0" smtClean="0"/>
            </a:br>
            <a:r>
              <a:rPr lang="sv-SE" dirty="0" smtClean="0"/>
              <a:t>Gemensamt </a:t>
            </a:r>
            <a:r>
              <a:rPr lang="sv-SE" dirty="0" smtClean="0"/>
              <a:t>kalendarium i Göteborgs stad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Mål i förstudien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400" dirty="0" smtClean="0">
                <a:solidFill>
                  <a:srgbClr val="1A79CC"/>
                </a:solidFill>
              </a:rPr>
              <a:t> 	</a:t>
            </a:r>
          </a:p>
          <a:p>
            <a:pPr>
              <a:buFont typeface="+mj-lt"/>
              <a:buAutoNum type="arabicPeriod"/>
            </a:pPr>
            <a:r>
              <a:rPr lang="sv-SE" sz="2400" dirty="0" smtClean="0">
                <a:solidFill>
                  <a:srgbClr val="1A79CC"/>
                </a:solidFill>
              </a:rPr>
              <a:t>Inventering / behovsanalys av stadens hantering av information om aktiviteter och evenemang samt planering av verksamhetsprojekt</a:t>
            </a:r>
          </a:p>
          <a:p>
            <a:pPr>
              <a:buFont typeface="+mj-lt"/>
              <a:buAutoNum type="arabicPeriod"/>
            </a:pPr>
            <a:endParaRPr lang="sv-SE" sz="2400" dirty="0" smtClean="0">
              <a:solidFill>
                <a:srgbClr val="1A79CC"/>
              </a:solidFill>
            </a:endParaRPr>
          </a:p>
          <a:p>
            <a:pPr lvl="0">
              <a:buFont typeface="+mj-lt"/>
              <a:buAutoNum type="arabicPeriod"/>
            </a:pPr>
            <a:r>
              <a:rPr lang="sv-SE" sz="2400" dirty="0" smtClean="0">
                <a:solidFill>
                  <a:srgbClr val="1A79CC"/>
                </a:solidFill>
              </a:rPr>
              <a:t>Informationsmodell och lösningsförslag för en informationsplattform</a:t>
            </a:r>
          </a:p>
          <a:p>
            <a:pPr lvl="0">
              <a:buFont typeface="+mj-lt"/>
              <a:buAutoNum type="arabicPeriod"/>
            </a:pPr>
            <a:endParaRPr lang="sv-SE" sz="2400" dirty="0" smtClean="0">
              <a:solidFill>
                <a:srgbClr val="1A79CC"/>
              </a:solidFill>
            </a:endParaRPr>
          </a:p>
          <a:p>
            <a:pPr lvl="0">
              <a:buFont typeface="+mj-lt"/>
              <a:buAutoNum type="arabicPeriod"/>
            </a:pPr>
            <a:r>
              <a:rPr lang="sv-SE" sz="2400" dirty="0" smtClean="0">
                <a:solidFill>
                  <a:srgbClr val="1A79CC"/>
                </a:solidFill>
              </a:rPr>
              <a:t>Tjänstutveckling ”gemensamt kalendarium”</a:t>
            </a:r>
          </a:p>
          <a:p>
            <a:pPr lvl="0">
              <a:buNone/>
            </a:pPr>
            <a:endParaRPr lang="sv-SE" sz="2400" dirty="0" smtClean="0">
              <a:solidFill>
                <a:srgbClr val="1A79CC"/>
              </a:solidFill>
            </a:endParaRPr>
          </a:p>
          <a:p>
            <a:pPr lvl="0">
              <a:buNone/>
            </a:pPr>
            <a:r>
              <a:rPr lang="sv-SE" sz="2400" dirty="0" smtClean="0">
                <a:solidFill>
                  <a:srgbClr val="1A79CC"/>
                </a:solidFill>
              </a:rPr>
              <a:t/>
            </a:r>
            <a:br>
              <a:rPr lang="sv-SE" sz="2400" dirty="0" smtClean="0">
                <a:solidFill>
                  <a:srgbClr val="1A79CC"/>
                </a:solidFill>
              </a:rPr>
            </a:br>
            <a:endParaRPr lang="sv-SE" sz="2400" dirty="0" smtClean="0">
              <a:solidFill>
                <a:srgbClr val="1A79CC"/>
              </a:solidFill>
            </a:endParaRPr>
          </a:p>
          <a:p>
            <a:pPr marL="0" indent="0">
              <a:buNone/>
            </a:pPr>
            <a:endParaRPr lang="sv-SE" sz="2400" dirty="0" smtClean="0">
              <a:solidFill>
                <a:srgbClr val="1A79CC"/>
              </a:solidFill>
            </a:endParaRPr>
          </a:p>
          <a:p>
            <a:pPr>
              <a:buNone/>
            </a:pPr>
            <a:endParaRPr lang="sv-SE" sz="2400" u="sng" dirty="0">
              <a:solidFill>
                <a:srgbClr val="1A79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920928" y="313511"/>
            <a:ext cx="8153403" cy="1143000"/>
          </a:xfrm>
        </p:spPr>
        <p:txBody>
          <a:bodyPr/>
          <a:lstStyle/>
          <a:p>
            <a:pPr lvl="0"/>
            <a:r>
              <a:rPr lang="sv-SE" dirty="0"/>
              <a:t>Lösningsförslag - Vad</a:t>
            </a:r>
          </a:p>
        </p:txBody>
      </p:sp>
      <p:pic>
        <p:nvPicPr>
          <p:cNvPr id="3" name="Picture 2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0550" y="1585307"/>
            <a:ext cx="5722626" cy="429196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Målgruppsanalys – vad vill de ha?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1442740" y="1700213"/>
            <a:ext cx="7020520" cy="3744912"/>
          </a:xfrm>
        </p:spPr>
        <p:txBody>
          <a:bodyPr/>
          <a:lstStyle/>
          <a:p>
            <a:pPr marL="0" indent="0">
              <a:buNone/>
            </a:pPr>
            <a:r>
              <a:rPr lang="sv-SE" sz="2400" dirty="0" smtClean="0">
                <a:solidFill>
                  <a:srgbClr val="1A79CC"/>
                </a:solidFill>
              </a:rPr>
              <a:t> 	</a:t>
            </a:r>
          </a:p>
          <a:p>
            <a:pPr>
              <a:buFont typeface="Wingdings" pitchFamily="2" charset="2"/>
              <a:buChar char="Ø"/>
            </a:pPr>
            <a:r>
              <a:rPr lang="sv-SE" sz="2400" dirty="0" smtClean="0">
                <a:solidFill>
                  <a:srgbClr val="1A79CC"/>
                </a:solidFill>
              </a:rPr>
              <a:t>Har du något underlag?</a:t>
            </a:r>
            <a:br>
              <a:rPr lang="sv-SE" sz="2400" dirty="0" smtClean="0">
                <a:solidFill>
                  <a:srgbClr val="1A79CC"/>
                </a:solidFill>
              </a:rPr>
            </a:br>
            <a:endParaRPr lang="sv-SE" sz="2400" dirty="0" smtClean="0">
              <a:solidFill>
                <a:srgbClr val="1A79CC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sv-SE" sz="2400" dirty="0" smtClean="0">
                <a:solidFill>
                  <a:srgbClr val="1A79CC"/>
                </a:solidFill>
              </a:rPr>
              <a:t>Vem kan vi fråga?</a:t>
            </a:r>
          </a:p>
          <a:p>
            <a:pPr>
              <a:buFont typeface="Wingdings" pitchFamily="2" charset="2"/>
              <a:buChar char="Ø"/>
            </a:pPr>
            <a:endParaRPr lang="sv-SE" sz="2400" dirty="0" smtClean="0">
              <a:solidFill>
                <a:srgbClr val="1A79CC"/>
              </a:solidFill>
            </a:endParaRPr>
          </a:p>
          <a:p>
            <a:pPr algn="ctr">
              <a:buNone/>
            </a:pPr>
            <a:r>
              <a:rPr lang="sv-SE" sz="2400" dirty="0" smtClean="0">
                <a:solidFill>
                  <a:srgbClr val="1A79CC"/>
                </a:solidFill>
              </a:rPr>
              <a:t>Hör av dig till: </a:t>
            </a:r>
            <a:r>
              <a:rPr lang="sv-SE" sz="2400" dirty="0" err="1" smtClean="0">
                <a:solidFill>
                  <a:srgbClr val="1A79CC"/>
                </a:solidFill>
                <a:hlinkClick r:id="rId2"/>
              </a:rPr>
              <a:t>anette.hermansson@kom.goteborg.se</a:t>
            </a:r>
            <a:r>
              <a:rPr lang="sv-SE" sz="2400" dirty="0" smtClean="0">
                <a:solidFill>
                  <a:srgbClr val="1A79CC"/>
                </a:solidFill>
              </a:rPr>
              <a:t> eller </a:t>
            </a:r>
            <a:r>
              <a:rPr lang="sv-SE" sz="2400" dirty="0" err="1" smtClean="0">
                <a:solidFill>
                  <a:srgbClr val="1A79CC"/>
                </a:solidFill>
              </a:rPr>
              <a:t>serviceutveckling@kom.goteborg.se</a:t>
            </a:r>
            <a:endParaRPr lang="sv-SE" sz="2400" dirty="0" smtClean="0">
              <a:solidFill>
                <a:srgbClr val="1A79CC"/>
              </a:solidFill>
            </a:endParaRPr>
          </a:p>
          <a:p>
            <a:pPr>
              <a:buNone/>
            </a:pPr>
            <a:endParaRPr lang="sv-SE" sz="2400" dirty="0" smtClean="0">
              <a:solidFill>
                <a:srgbClr val="1A79CC"/>
              </a:solidFill>
            </a:endParaRPr>
          </a:p>
          <a:p>
            <a:pPr lvl="0">
              <a:buNone/>
            </a:pPr>
            <a:r>
              <a:rPr lang="sv-SE" sz="2400" dirty="0" smtClean="0">
                <a:solidFill>
                  <a:srgbClr val="1A79CC"/>
                </a:solidFill>
              </a:rPr>
              <a:t/>
            </a:r>
            <a:br>
              <a:rPr lang="sv-SE" sz="2400" dirty="0" smtClean="0">
                <a:solidFill>
                  <a:srgbClr val="1A79CC"/>
                </a:solidFill>
              </a:rPr>
            </a:br>
            <a:endParaRPr lang="sv-SE" sz="2400" dirty="0" smtClean="0">
              <a:solidFill>
                <a:srgbClr val="1A79CC"/>
              </a:solidFill>
            </a:endParaRPr>
          </a:p>
          <a:p>
            <a:pPr marL="0" indent="0">
              <a:buNone/>
            </a:pPr>
            <a:endParaRPr lang="sv-SE" sz="2400" dirty="0" smtClean="0">
              <a:solidFill>
                <a:srgbClr val="1A79CC"/>
              </a:solidFill>
            </a:endParaRPr>
          </a:p>
          <a:p>
            <a:pPr>
              <a:buNone/>
            </a:pPr>
            <a:endParaRPr lang="sv-SE" sz="2400" u="sng" dirty="0">
              <a:solidFill>
                <a:srgbClr val="1A79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Ny lista på webben</a:t>
            </a:r>
            <a:endParaRPr lang="sv-SE" dirty="0"/>
          </a:p>
        </p:txBody>
      </p:sp>
      <p:pic>
        <p:nvPicPr>
          <p:cNvPr id="4" name="Bildobjekt 3" descr="PPT99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13000" y="1740429"/>
            <a:ext cx="5280000" cy="33771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KOM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799"/>
      </a:accent1>
      <a:accent2>
        <a:srgbClr val="CCCCFF"/>
      </a:accent2>
      <a:accent3>
        <a:srgbClr val="FFFFFF"/>
      </a:accent3>
      <a:accent4>
        <a:srgbClr val="000000"/>
      </a:accent4>
      <a:accent5>
        <a:srgbClr val="FFFACA"/>
      </a:accent5>
      <a:accent6>
        <a:srgbClr val="B9B9E7"/>
      </a:accent6>
      <a:hlink>
        <a:srgbClr val="1A79CC"/>
      </a:hlink>
      <a:folHlink>
        <a:srgbClr val="0B3A70"/>
      </a:folHlink>
    </a:clrScheme>
    <a:fontScheme name="SL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100" dirty="0" smtClean="0">
            <a:latin typeface="+mn-lt"/>
          </a:defRPr>
        </a:defPPr>
      </a:lstStyle>
    </a:txDef>
  </a:objectDefaults>
  <a:extraClrSchemeLst>
    <a:extraClrScheme>
      <a:clrScheme name="SL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K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D04C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FFE4B2"/>
        </a:accent5>
        <a:accent6>
          <a:srgbClr val="B9B9E7"/>
        </a:accent6>
        <a:hlink>
          <a:srgbClr val="1A79CC"/>
        </a:hlink>
        <a:folHlink>
          <a:srgbClr val="0B3A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bg sta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KOM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799"/>
      </a:accent1>
      <a:accent2>
        <a:srgbClr val="CCCCFF"/>
      </a:accent2>
      <a:accent3>
        <a:srgbClr val="FFFFFF"/>
      </a:accent3>
      <a:accent4>
        <a:srgbClr val="000000"/>
      </a:accent4>
      <a:accent5>
        <a:srgbClr val="FFFACA"/>
      </a:accent5>
      <a:accent6>
        <a:srgbClr val="B9B9E7"/>
      </a:accent6>
      <a:hlink>
        <a:srgbClr val="1A79CC"/>
      </a:hlink>
      <a:folHlink>
        <a:srgbClr val="0B3A70"/>
      </a:folHlink>
    </a:clrScheme>
    <a:fontScheme name="SL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100" dirty="0" smtClean="0">
            <a:latin typeface="+mn-lt"/>
          </a:defRPr>
        </a:defPPr>
      </a:lstStyle>
    </a:txDef>
  </a:objectDefaults>
  <a:extraClrSchemeLst>
    <a:extraClrScheme>
      <a:clrScheme name="SL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K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D04C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FFE4B2"/>
        </a:accent5>
        <a:accent6>
          <a:srgbClr val="B9B9E7"/>
        </a:accent6>
        <a:hlink>
          <a:srgbClr val="1A79CC"/>
        </a:hlink>
        <a:folHlink>
          <a:srgbClr val="0B3A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KOM</Template>
  <TotalTime>3694</TotalTime>
  <Words>21</Words>
  <Application>Microsoft Office PowerPoint</Application>
  <PresentationFormat>A4 (210 x 297 mm)</PresentationFormat>
  <Paragraphs>21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Bildrubriker</vt:lpstr>
      </vt:variant>
      <vt:variant>
        <vt:i4>6</vt:i4>
      </vt:variant>
    </vt:vector>
  </HeadingPairs>
  <TitlesOfParts>
    <vt:vector size="9" baseType="lpstr">
      <vt:lpstr>KOM</vt:lpstr>
      <vt:lpstr>gbg stad</vt:lpstr>
      <vt:lpstr>1_KOM</vt:lpstr>
      <vt:lpstr>Förstudie   Gemensamt kalendarium i Göteborgs stad</vt:lpstr>
      <vt:lpstr>Mål i förstudien</vt:lpstr>
      <vt:lpstr>Lösningsförslag - Vad</vt:lpstr>
      <vt:lpstr>Målgruppsanalys – vad vill de ha?</vt:lpstr>
      <vt:lpstr>Ny lista på webben</vt:lpstr>
      <vt:lpstr>Bild 6</vt:lpstr>
    </vt:vector>
  </TitlesOfParts>
  <Company>Göteborgs stad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Bostadsanpassningsbidrag</dc:title>
  <dc:creator>Anette Hermansson</dc:creator>
  <dc:description>Göteborgs Stad; Konsument och medborgarservice;</dc:description>
  <cp:lastModifiedBy>Anette Hermansson</cp:lastModifiedBy>
  <cp:revision>155</cp:revision>
  <cp:lastPrinted>2002-05-29T10:42:04Z</cp:lastPrinted>
  <dcterms:created xsi:type="dcterms:W3CDTF">2013-12-12T08:39:22Z</dcterms:created>
  <dcterms:modified xsi:type="dcterms:W3CDTF">2014-04-04T11:33:38Z</dcterms:modified>
</cp:coreProperties>
</file>